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C000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hyperlink" Target="https://zoom.us/webinar/register/4916183438860/WN_G0wzeQBaRUWWmBV7pV0dNw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75" y="238675"/>
            <a:ext cx="7746650" cy="38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31700" y="4208925"/>
            <a:ext cx="766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155CC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https://zoom.us/webinar/register/4916183438860/WN_G0wzeQBaRUWWmBV7pV0dNw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